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B8348-09DB-4615-8B61-F2C16AA588E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89BC7550-153C-487B-A0E4-E91CE09B34BA}">
      <dgm:prSet phldrT="[Text]"/>
      <dgm:spPr/>
      <dgm:t>
        <a:bodyPr/>
        <a:lstStyle/>
        <a:p>
          <a:r>
            <a:rPr lang="en-SG" dirty="0" smtClean="0"/>
            <a:t>MOVE FROM </a:t>
          </a:r>
          <a:endParaRPr lang="en-SG" dirty="0"/>
        </a:p>
      </dgm:t>
    </dgm:pt>
    <dgm:pt modelId="{916C0417-C119-4085-9DD8-DD2DFCE82ABC}" type="parTrans" cxnId="{A1A709D9-18C1-40A6-A070-FD29CE95997C}">
      <dgm:prSet/>
      <dgm:spPr/>
      <dgm:t>
        <a:bodyPr/>
        <a:lstStyle/>
        <a:p>
          <a:endParaRPr lang="en-SG"/>
        </a:p>
      </dgm:t>
    </dgm:pt>
    <dgm:pt modelId="{F37E879D-A57E-423A-83B7-5BDEBCBB46FC}" type="sibTrans" cxnId="{A1A709D9-18C1-40A6-A070-FD29CE95997C}">
      <dgm:prSet/>
      <dgm:spPr/>
      <dgm:t>
        <a:bodyPr/>
        <a:lstStyle/>
        <a:p>
          <a:endParaRPr lang="en-SG"/>
        </a:p>
      </dgm:t>
    </dgm:pt>
    <dgm:pt modelId="{24B1EAA3-0458-4756-882B-B6D93BFD2E43}">
      <dgm:prSet phldrT="[Text]"/>
      <dgm:spPr/>
      <dgm:t>
        <a:bodyPr/>
        <a:lstStyle/>
        <a:p>
          <a:r>
            <a:rPr lang="en-SG" dirty="0" smtClean="0"/>
            <a:t>LEFT</a:t>
          </a:r>
        </a:p>
        <a:p>
          <a:r>
            <a:rPr lang="en-SG" dirty="0" smtClean="0"/>
            <a:t>TO</a:t>
          </a:r>
          <a:endParaRPr lang="en-SG" dirty="0"/>
        </a:p>
      </dgm:t>
    </dgm:pt>
    <dgm:pt modelId="{96DE2AD4-BB29-4BD3-8A90-9C51349A7E6E}" type="parTrans" cxnId="{45BB355B-6869-4BFC-B9F2-808FAF589092}">
      <dgm:prSet/>
      <dgm:spPr/>
      <dgm:t>
        <a:bodyPr/>
        <a:lstStyle/>
        <a:p>
          <a:endParaRPr lang="en-SG"/>
        </a:p>
      </dgm:t>
    </dgm:pt>
    <dgm:pt modelId="{D3EC6307-81DD-435F-BFF0-3E4E4CEFBAF7}" type="sibTrans" cxnId="{45BB355B-6869-4BFC-B9F2-808FAF589092}">
      <dgm:prSet/>
      <dgm:spPr/>
      <dgm:t>
        <a:bodyPr/>
        <a:lstStyle/>
        <a:p>
          <a:endParaRPr lang="en-SG"/>
        </a:p>
      </dgm:t>
    </dgm:pt>
    <dgm:pt modelId="{C0A31A34-60F6-4EE3-BB6C-C04F60A8CA7B}">
      <dgm:prSet phldrT="[Text]"/>
      <dgm:spPr/>
      <dgm:t>
        <a:bodyPr/>
        <a:lstStyle/>
        <a:p>
          <a:r>
            <a:rPr lang="en-SG" dirty="0" smtClean="0"/>
            <a:t>RIGHT</a:t>
          </a:r>
        </a:p>
        <a:p>
          <a:r>
            <a:rPr lang="en-SG" dirty="0" smtClean="0"/>
            <a:t>THE VALUE LARGER</a:t>
          </a:r>
          <a:endParaRPr lang="en-SG" dirty="0"/>
        </a:p>
      </dgm:t>
    </dgm:pt>
    <dgm:pt modelId="{2C23E146-2453-4D76-BCEF-762E8418E157}" type="parTrans" cxnId="{1877A924-CE7F-49DC-B079-502BFF752332}">
      <dgm:prSet/>
      <dgm:spPr/>
      <dgm:t>
        <a:bodyPr/>
        <a:lstStyle/>
        <a:p>
          <a:endParaRPr lang="en-SG"/>
        </a:p>
      </dgm:t>
    </dgm:pt>
    <dgm:pt modelId="{B11BFC5D-3570-436A-A894-3C65CC8CA9CF}" type="sibTrans" cxnId="{1877A924-CE7F-49DC-B079-502BFF752332}">
      <dgm:prSet/>
      <dgm:spPr/>
      <dgm:t>
        <a:bodyPr/>
        <a:lstStyle/>
        <a:p>
          <a:endParaRPr lang="en-SG"/>
        </a:p>
      </dgm:t>
    </dgm:pt>
    <dgm:pt modelId="{45A85358-DA8A-41DF-AFD9-F52AB50A6176}" type="pres">
      <dgm:prSet presAssocID="{3CCB8348-09DB-4615-8B61-F2C16AA588E9}" presName="Name0" presStyleCnt="0">
        <dgm:presLayoutVars>
          <dgm:dir/>
          <dgm:animLvl val="lvl"/>
          <dgm:resizeHandles val="exact"/>
        </dgm:presLayoutVars>
      </dgm:prSet>
      <dgm:spPr/>
    </dgm:pt>
    <dgm:pt modelId="{04B77199-3F38-448E-A766-EB8FBB3DB4FA}" type="pres">
      <dgm:prSet presAssocID="{3CCB8348-09DB-4615-8B61-F2C16AA588E9}" presName="dummy" presStyleCnt="0"/>
      <dgm:spPr/>
    </dgm:pt>
    <dgm:pt modelId="{CE8AD094-0811-408F-A224-8A7081A2E787}" type="pres">
      <dgm:prSet presAssocID="{3CCB8348-09DB-4615-8B61-F2C16AA588E9}" presName="linH" presStyleCnt="0"/>
      <dgm:spPr/>
    </dgm:pt>
    <dgm:pt modelId="{7C56843C-A047-42CF-982F-1399D50C4153}" type="pres">
      <dgm:prSet presAssocID="{3CCB8348-09DB-4615-8B61-F2C16AA588E9}" presName="padding1" presStyleCnt="0"/>
      <dgm:spPr/>
    </dgm:pt>
    <dgm:pt modelId="{295098F1-D122-4B0E-8FA3-0FB08D0E3242}" type="pres">
      <dgm:prSet presAssocID="{89BC7550-153C-487B-A0E4-E91CE09B34BA}" presName="linV" presStyleCnt="0"/>
      <dgm:spPr/>
    </dgm:pt>
    <dgm:pt modelId="{3B6B5134-2BBA-4192-B2AF-CCEF58AC3156}" type="pres">
      <dgm:prSet presAssocID="{89BC7550-153C-487B-A0E4-E91CE09B34BA}" presName="spVertical1" presStyleCnt="0"/>
      <dgm:spPr/>
    </dgm:pt>
    <dgm:pt modelId="{2D26C6C0-8EAD-45D7-81D7-57CBA39296FA}" type="pres">
      <dgm:prSet presAssocID="{89BC7550-153C-487B-A0E4-E91CE09B34BA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6276157C-FB75-4650-B1D9-D98B80D0A4B4}" type="pres">
      <dgm:prSet presAssocID="{89BC7550-153C-487B-A0E4-E91CE09B34BA}" presName="spVertical2" presStyleCnt="0"/>
      <dgm:spPr/>
    </dgm:pt>
    <dgm:pt modelId="{EB6406B6-49EA-4BFA-AAF5-85392F791370}" type="pres">
      <dgm:prSet presAssocID="{89BC7550-153C-487B-A0E4-E91CE09B34BA}" presName="spVertical3" presStyleCnt="0"/>
      <dgm:spPr/>
    </dgm:pt>
    <dgm:pt modelId="{CEBDAF70-AFC5-4175-ACEA-C7F5951FC9E2}" type="pres">
      <dgm:prSet presAssocID="{F37E879D-A57E-423A-83B7-5BDEBCBB46FC}" presName="space" presStyleCnt="0"/>
      <dgm:spPr/>
    </dgm:pt>
    <dgm:pt modelId="{18BA4DA7-52C7-4125-8CFD-73F61009DC54}" type="pres">
      <dgm:prSet presAssocID="{24B1EAA3-0458-4756-882B-B6D93BFD2E43}" presName="linV" presStyleCnt="0"/>
      <dgm:spPr/>
    </dgm:pt>
    <dgm:pt modelId="{8B534B67-9C48-482D-9529-22349A0F79FD}" type="pres">
      <dgm:prSet presAssocID="{24B1EAA3-0458-4756-882B-B6D93BFD2E43}" presName="spVertical1" presStyleCnt="0"/>
      <dgm:spPr/>
    </dgm:pt>
    <dgm:pt modelId="{737661F7-33F3-4387-8268-360AF74C4D65}" type="pres">
      <dgm:prSet presAssocID="{24B1EAA3-0458-4756-882B-B6D93BFD2E43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1CE94A8E-9088-4AC5-BBFF-4C275439D6E6}" type="pres">
      <dgm:prSet presAssocID="{24B1EAA3-0458-4756-882B-B6D93BFD2E43}" presName="spVertical2" presStyleCnt="0"/>
      <dgm:spPr/>
    </dgm:pt>
    <dgm:pt modelId="{0085BD83-38AA-443F-AC93-2C5E44F6E9C7}" type="pres">
      <dgm:prSet presAssocID="{24B1EAA3-0458-4756-882B-B6D93BFD2E43}" presName="spVertical3" presStyleCnt="0"/>
      <dgm:spPr/>
    </dgm:pt>
    <dgm:pt modelId="{F07BEF17-2438-46DA-9C6A-21BFCD10DC38}" type="pres">
      <dgm:prSet presAssocID="{D3EC6307-81DD-435F-BFF0-3E4E4CEFBAF7}" presName="space" presStyleCnt="0"/>
      <dgm:spPr/>
    </dgm:pt>
    <dgm:pt modelId="{4E0A28E1-0458-4A55-8664-2C9FFD026061}" type="pres">
      <dgm:prSet presAssocID="{C0A31A34-60F6-4EE3-BB6C-C04F60A8CA7B}" presName="linV" presStyleCnt="0"/>
      <dgm:spPr/>
    </dgm:pt>
    <dgm:pt modelId="{4A8ADE60-3982-495E-B859-BF38D1C988AB}" type="pres">
      <dgm:prSet presAssocID="{C0A31A34-60F6-4EE3-BB6C-C04F60A8CA7B}" presName="spVertical1" presStyleCnt="0"/>
      <dgm:spPr/>
    </dgm:pt>
    <dgm:pt modelId="{81D3B20A-AA01-466F-9462-03B151DC0FBD}" type="pres">
      <dgm:prSet presAssocID="{C0A31A34-60F6-4EE3-BB6C-C04F60A8CA7B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SG"/>
        </a:p>
      </dgm:t>
    </dgm:pt>
    <dgm:pt modelId="{5B62CFB2-B689-4C0B-85B8-B9478F4B04C9}" type="pres">
      <dgm:prSet presAssocID="{C0A31A34-60F6-4EE3-BB6C-C04F60A8CA7B}" presName="spVertical2" presStyleCnt="0"/>
      <dgm:spPr/>
    </dgm:pt>
    <dgm:pt modelId="{CEEAB26F-AF53-431E-BE40-AC418BF008B9}" type="pres">
      <dgm:prSet presAssocID="{C0A31A34-60F6-4EE3-BB6C-C04F60A8CA7B}" presName="spVertical3" presStyleCnt="0"/>
      <dgm:spPr/>
    </dgm:pt>
    <dgm:pt modelId="{AB9A2C7F-2578-4836-9819-9D198AE34752}" type="pres">
      <dgm:prSet presAssocID="{3CCB8348-09DB-4615-8B61-F2C16AA588E9}" presName="padding2" presStyleCnt="0"/>
      <dgm:spPr/>
    </dgm:pt>
    <dgm:pt modelId="{FA5F7D45-341A-414E-A96F-1EBB4129477C}" type="pres">
      <dgm:prSet presAssocID="{3CCB8348-09DB-4615-8B61-F2C16AA588E9}" presName="negArrow" presStyleCnt="0"/>
      <dgm:spPr/>
    </dgm:pt>
    <dgm:pt modelId="{5ECB8C7A-F70F-45B9-BD87-EA4F7C47B150}" type="pres">
      <dgm:prSet presAssocID="{3CCB8348-09DB-4615-8B61-F2C16AA588E9}" presName="backgroundArrow" presStyleLbl="node1" presStyleIdx="0" presStyleCnt="1"/>
      <dgm:spPr/>
    </dgm:pt>
  </dgm:ptLst>
  <dgm:cxnLst>
    <dgm:cxn modelId="{13B1FC8C-3786-4D45-97BC-7C8A0C0B6BBC}" type="presOf" srcId="{3CCB8348-09DB-4615-8B61-F2C16AA588E9}" destId="{45A85358-DA8A-41DF-AFD9-F52AB50A6176}" srcOrd="0" destOrd="0" presId="urn:microsoft.com/office/officeart/2005/8/layout/hProcess3"/>
    <dgm:cxn modelId="{054D6C4F-53D8-4A45-87C1-79ADD9A8C70F}" type="presOf" srcId="{24B1EAA3-0458-4756-882B-B6D93BFD2E43}" destId="{737661F7-33F3-4387-8268-360AF74C4D65}" srcOrd="0" destOrd="0" presId="urn:microsoft.com/office/officeart/2005/8/layout/hProcess3"/>
    <dgm:cxn modelId="{45BB355B-6869-4BFC-B9F2-808FAF589092}" srcId="{3CCB8348-09DB-4615-8B61-F2C16AA588E9}" destId="{24B1EAA3-0458-4756-882B-B6D93BFD2E43}" srcOrd="1" destOrd="0" parTransId="{96DE2AD4-BB29-4BD3-8A90-9C51349A7E6E}" sibTransId="{D3EC6307-81DD-435F-BFF0-3E4E4CEFBAF7}"/>
    <dgm:cxn modelId="{E1991371-2BC0-4349-8BBC-743F80F8EF87}" type="presOf" srcId="{89BC7550-153C-487B-A0E4-E91CE09B34BA}" destId="{2D26C6C0-8EAD-45D7-81D7-57CBA39296FA}" srcOrd="0" destOrd="0" presId="urn:microsoft.com/office/officeart/2005/8/layout/hProcess3"/>
    <dgm:cxn modelId="{4A5351E4-DC99-48FA-8DD3-FF10E7120214}" type="presOf" srcId="{C0A31A34-60F6-4EE3-BB6C-C04F60A8CA7B}" destId="{81D3B20A-AA01-466F-9462-03B151DC0FBD}" srcOrd="0" destOrd="0" presId="urn:microsoft.com/office/officeart/2005/8/layout/hProcess3"/>
    <dgm:cxn modelId="{A1A709D9-18C1-40A6-A070-FD29CE95997C}" srcId="{3CCB8348-09DB-4615-8B61-F2C16AA588E9}" destId="{89BC7550-153C-487B-A0E4-E91CE09B34BA}" srcOrd="0" destOrd="0" parTransId="{916C0417-C119-4085-9DD8-DD2DFCE82ABC}" sibTransId="{F37E879D-A57E-423A-83B7-5BDEBCBB46FC}"/>
    <dgm:cxn modelId="{1877A924-CE7F-49DC-B079-502BFF752332}" srcId="{3CCB8348-09DB-4615-8B61-F2C16AA588E9}" destId="{C0A31A34-60F6-4EE3-BB6C-C04F60A8CA7B}" srcOrd="2" destOrd="0" parTransId="{2C23E146-2453-4D76-BCEF-762E8418E157}" sibTransId="{B11BFC5D-3570-436A-A894-3C65CC8CA9CF}"/>
    <dgm:cxn modelId="{82C6CD4C-190D-4310-B0A3-A70DC1BF1B42}" type="presParOf" srcId="{45A85358-DA8A-41DF-AFD9-F52AB50A6176}" destId="{04B77199-3F38-448E-A766-EB8FBB3DB4FA}" srcOrd="0" destOrd="0" presId="urn:microsoft.com/office/officeart/2005/8/layout/hProcess3"/>
    <dgm:cxn modelId="{A3CC0610-81AF-4430-A1E0-E091925F5E41}" type="presParOf" srcId="{45A85358-DA8A-41DF-AFD9-F52AB50A6176}" destId="{CE8AD094-0811-408F-A224-8A7081A2E787}" srcOrd="1" destOrd="0" presId="urn:microsoft.com/office/officeart/2005/8/layout/hProcess3"/>
    <dgm:cxn modelId="{FE559193-886D-407D-82D0-49B6AC3A9444}" type="presParOf" srcId="{CE8AD094-0811-408F-A224-8A7081A2E787}" destId="{7C56843C-A047-42CF-982F-1399D50C4153}" srcOrd="0" destOrd="0" presId="urn:microsoft.com/office/officeart/2005/8/layout/hProcess3"/>
    <dgm:cxn modelId="{61282F32-1BB8-4705-B6F0-37DB008834AC}" type="presParOf" srcId="{CE8AD094-0811-408F-A224-8A7081A2E787}" destId="{295098F1-D122-4B0E-8FA3-0FB08D0E3242}" srcOrd="1" destOrd="0" presId="urn:microsoft.com/office/officeart/2005/8/layout/hProcess3"/>
    <dgm:cxn modelId="{0CC9BAE3-FA3F-4976-AEEF-66A2F63340A7}" type="presParOf" srcId="{295098F1-D122-4B0E-8FA3-0FB08D0E3242}" destId="{3B6B5134-2BBA-4192-B2AF-CCEF58AC3156}" srcOrd="0" destOrd="0" presId="urn:microsoft.com/office/officeart/2005/8/layout/hProcess3"/>
    <dgm:cxn modelId="{57B27463-4D73-4C2F-ADF1-7B68D47E55B2}" type="presParOf" srcId="{295098F1-D122-4B0E-8FA3-0FB08D0E3242}" destId="{2D26C6C0-8EAD-45D7-81D7-57CBA39296FA}" srcOrd="1" destOrd="0" presId="urn:microsoft.com/office/officeart/2005/8/layout/hProcess3"/>
    <dgm:cxn modelId="{F876FA3E-6504-4595-A623-CCD7990A6D3A}" type="presParOf" srcId="{295098F1-D122-4B0E-8FA3-0FB08D0E3242}" destId="{6276157C-FB75-4650-B1D9-D98B80D0A4B4}" srcOrd="2" destOrd="0" presId="urn:microsoft.com/office/officeart/2005/8/layout/hProcess3"/>
    <dgm:cxn modelId="{55AA6129-865F-4951-BC99-CFC479C15973}" type="presParOf" srcId="{295098F1-D122-4B0E-8FA3-0FB08D0E3242}" destId="{EB6406B6-49EA-4BFA-AAF5-85392F791370}" srcOrd="3" destOrd="0" presId="urn:microsoft.com/office/officeart/2005/8/layout/hProcess3"/>
    <dgm:cxn modelId="{3BC9D282-9B5F-479E-AC19-C850E27F96CD}" type="presParOf" srcId="{CE8AD094-0811-408F-A224-8A7081A2E787}" destId="{CEBDAF70-AFC5-4175-ACEA-C7F5951FC9E2}" srcOrd="2" destOrd="0" presId="urn:microsoft.com/office/officeart/2005/8/layout/hProcess3"/>
    <dgm:cxn modelId="{9994401A-1809-4E3B-87EB-8AE736AC777A}" type="presParOf" srcId="{CE8AD094-0811-408F-A224-8A7081A2E787}" destId="{18BA4DA7-52C7-4125-8CFD-73F61009DC54}" srcOrd="3" destOrd="0" presId="urn:microsoft.com/office/officeart/2005/8/layout/hProcess3"/>
    <dgm:cxn modelId="{2ED0B4EE-5050-4862-845E-9DAE7ADB96C4}" type="presParOf" srcId="{18BA4DA7-52C7-4125-8CFD-73F61009DC54}" destId="{8B534B67-9C48-482D-9529-22349A0F79FD}" srcOrd="0" destOrd="0" presId="urn:microsoft.com/office/officeart/2005/8/layout/hProcess3"/>
    <dgm:cxn modelId="{73C71BB6-C6A9-48B5-82E2-8DB7D33E1F2D}" type="presParOf" srcId="{18BA4DA7-52C7-4125-8CFD-73F61009DC54}" destId="{737661F7-33F3-4387-8268-360AF74C4D65}" srcOrd="1" destOrd="0" presId="urn:microsoft.com/office/officeart/2005/8/layout/hProcess3"/>
    <dgm:cxn modelId="{E1DE4D7F-8CEF-4C91-A793-781549137589}" type="presParOf" srcId="{18BA4DA7-52C7-4125-8CFD-73F61009DC54}" destId="{1CE94A8E-9088-4AC5-BBFF-4C275439D6E6}" srcOrd="2" destOrd="0" presId="urn:microsoft.com/office/officeart/2005/8/layout/hProcess3"/>
    <dgm:cxn modelId="{50BAA0AE-CE16-4503-9793-7E2D28B1D0FD}" type="presParOf" srcId="{18BA4DA7-52C7-4125-8CFD-73F61009DC54}" destId="{0085BD83-38AA-443F-AC93-2C5E44F6E9C7}" srcOrd="3" destOrd="0" presId="urn:microsoft.com/office/officeart/2005/8/layout/hProcess3"/>
    <dgm:cxn modelId="{EB5C18B8-EB77-4601-92D2-F5BFECB8FBBA}" type="presParOf" srcId="{CE8AD094-0811-408F-A224-8A7081A2E787}" destId="{F07BEF17-2438-46DA-9C6A-21BFCD10DC38}" srcOrd="4" destOrd="0" presId="urn:microsoft.com/office/officeart/2005/8/layout/hProcess3"/>
    <dgm:cxn modelId="{A925B73D-813B-4C60-AC7C-B96FC6E9B004}" type="presParOf" srcId="{CE8AD094-0811-408F-A224-8A7081A2E787}" destId="{4E0A28E1-0458-4A55-8664-2C9FFD026061}" srcOrd="5" destOrd="0" presId="urn:microsoft.com/office/officeart/2005/8/layout/hProcess3"/>
    <dgm:cxn modelId="{42774E69-CC46-43AB-B055-C108C0238233}" type="presParOf" srcId="{4E0A28E1-0458-4A55-8664-2C9FFD026061}" destId="{4A8ADE60-3982-495E-B859-BF38D1C988AB}" srcOrd="0" destOrd="0" presId="urn:microsoft.com/office/officeart/2005/8/layout/hProcess3"/>
    <dgm:cxn modelId="{12B1C04E-B73F-48B2-991C-DC5CCF3C115D}" type="presParOf" srcId="{4E0A28E1-0458-4A55-8664-2C9FFD026061}" destId="{81D3B20A-AA01-466F-9462-03B151DC0FBD}" srcOrd="1" destOrd="0" presId="urn:microsoft.com/office/officeart/2005/8/layout/hProcess3"/>
    <dgm:cxn modelId="{6435F2F0-6A86-49FF-AE5A-7B95FCC70C99}" type="presParOf" srcId="{4E0A28E1-0458-4A55-8664-2C9FFD026061}" destId="{5B62CFB2-B689-4C0B-85B8-B9478F4B04C9}" srcOrd="2" destOrd="0" presId="urn:microsoft.com/office/officeart/2005/8/layout/hProcess3"/>
    <dgm:cxn modelId="{1BDED203-4F3A-4470-BF89-49C514010C43}" type="presParOf" srcId="{4E0A28E1-0458-4A55-8664-2C9FFD026061}" destId="{CEEAB26F-AF53-431E-BE40-AC418BF008B9}" srcOrd="3" destOrd="0" presId="urn:microsoft.com/office/officeart/2005/8/layout/hProcess3"/>
    <dgm:cxn modelId="{8ACE2B1D-B3E0-45FD-9D91-A79EFAA9180B}" type="presParOf" srcId="{CE8AD094-0811-408F-A224-8A7081A2E787}" destId="{AB9A2C7F-2578-4836-9819-9D198AE34752}" srcOrd="6" destOrd="0" presId="urn:microsoft.com/office/officeart/2005/8/layout/hProcess3"/>
    <dgm:cxn modelId="{DDA190DB-5046-4D4C-80F8-1D41BCA2EF19}" type="presParOf" srcId="{CE8AD094-0811-408F-A224-8A7081A2E787}" destId="{FA5F7D45-341A-414E-A96F-1EBB4129477C}" srcOrd="7" destOrd="0" presId="urn:microsoft.com/office/officeart/2005/8/layout/hProcess3"/>
    <dgm:cxn modelId="{76C43910-A7A2-4C74-8600-C5E2841F2375}" type="presParOf" srcId="{CE8AD094-0811-408F-A224-8A7081A2E787}" destId="{5ECB8C7A-F70F-45B9-BD87-EA4F7C47B150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CB8C7A-F70F-45B9-BD87-EA4F7C47B150}">
      <dsp:nvSpPr>
        <dsp:cNvPr id="0" name=""/>
        <dsp:cNvSpPr/>
      </dsp:nvSpPr>
      <dsp:spPr>
        <a:xfrm>
          <a:off x="0" y="664532"/>
          <a:ext cx="8229600" cy="3196897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3B20A-AA01-466F-9462-03B151DC0FBD}">
      <dsp:nvSpPr>
        <dsp:cNvPr id="0" name=""/>
        <dsp:cNvSpPr/>
      </dsp:nvSpPr>
      <dsp:spPr>
        <a:xfrm>
          <a:off x="5423579" y="1463756"/>
          <a:ext cx="1983060" cy="159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smtClean="0"/>
            <a:t>RIGHT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smtClean="0"/>
            <a:t>THE VALUE LARGER</a:t>
          </a:r>
          <a:endParaRPr lang="en-SG" sz="2000" kern="1200" dirty="0"/>
        </a:p>
      </dsp:txBody>
      <dsp:txXfrm>
        <a:off x="5423579" y="1463756"/>
        <a:ext cx="1983060" cy="1598448"/>
      </dsp:txXfrm>
    </dsp:sp>
    <dsp:sp modelId="{737661F7-33F3-4387-8268-360AF74C4D65}">
      <dsp:nvSpPr>
        <dsp:cNvPr id="0" name=""/>
        <dsp:cNvSpPr/>
      </dsp:nvSpPr>
      <dsp:spPr>
        <a:xfrm>
          <a:off x="3043907" y="1463756"/>
          <a:ext cx="1983060" cy="159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smtClean="0"/>
            <a:t>LEFT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smtClean="0"/>
            <a:t>TO</a:t>
          </a:r>
          <a:endParaRPr lang="en-SG" sz="2000" kern="1200" dirty="0"/>
        </a:p>
      </dsp:txBody>
      <dsp:txXfrm>
        <a:off x="3043907" y="1463756"/>
        <a:ext cx="1983060" cy="1598448"/>
      </dsp:txXfrm>
    </dsp:sp>
    <dsp:sp modelId="{2D26C6C0-8EAD-45D7-81D7-57CBA39296FA}">
      <dsp:nvSpPr>
        <dsp:cNvPr id="0" name=""/>
        <dsp:cNvSpPr/>
      </dsp:nvSpPr>
      <dsp:spPr>
        <a:xfrm>
          <a:off x="664234" y="1463756"/>
          <a:ext cx="1983060" cy="159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2000" kern="1200" dirty="0" smtClean="0"/>
            <a:t>MOVE FROM </a:t>
          </a:r>
          <a:endParaRPr lang="en-SG" sz="2000" kern="1200" dirty="0"/>
        </a:p>
      </dsp:txBody>
      <dsp:txXfrm>
        <a:off x="664234" y="1463756"/>
        <a:ext cx="1983060" cy="1598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D5DE3DC-86E2-4417-9743-00559A1F709B}" type="datetimeFigureOut">
              <a:rPr lang="en-SG" smtClean="0"/>
              <a:pPr/>
              <a:t>8/8/2020</a:t>
            </a:fld>
            <a:endParaRPr lang="en-S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12151D-CCEC-44CD-8BCA-4F47D1469B31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SG" dirty="0" smtClean="0">
                <a:latin typeface="Berlin Sans FB Demi" pitchFamily="34" charset="0"/>
              </a:rPr>
              <a:t>SAINIK SCHOOL </a:t>
            </a:r>
            <a:r>
              <a:rPr lang="en-SG" dirty="0" smtClean="0">
                <a:latin typeface="Berlin Sans FB Demi" pitchFamily="34" charset="0"/>
              </a:rPr>
              <a:t>GOPALGANJ</a:t>
            </a:r>
            <a:br>
              <a:rPr lang="en-SG" dirty="0" smtClean="0">
                <a:latin typeface="Berlin Sans FB Demi" pitchFamily="34" charset="0"/>
              </a:rPr>
            </a:br>
            <a:r>
              <a:rPr lang="en-SG" dirty="0" smtClean="0">
                <a:latin typeface="Berlin Sans FB Demi" pitchFamily="34" charset="0"/>
              </a:rPr>
              <a:t>SUBJECT-MATHEMATICS</a:t>
            </a:r>
            <a:endParaRPr lang="en-SG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G" dirty="0" smtClean="0"/>
              <a:t> </a:t>
            </a:r>
            <a:r>
              <a:rPr lang="en-SG" sz="4400" dirty="0" smtClean="0">
                <a:latin typeface="Castellar" pitchFamily="18" charset="0"/>
              </a:rPr>
              <a:t>WHOLE </a:t>
            </a:r>
            <a:r>
              <a:rPr lang="en-SG" sz="4400" dirty="0" smtClean="0">
                <a:latin typeface="Castellar" pitchFamily="18" charset="0"/>
              </a:rPr>
              <a:t>NUMBERS</a:t>
            </a:r>
          </a:p>
          <a:p>
            <a:endParaRPr lang="en-SG" dirty="0">
              <a:latin typeface="Castellar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THE NATURAL NUMBERS ALONG WITH ZERO </a:t>
            </a:r>
            <a:r>
              <a:rPr lang="en-SG" dirty="0" smtClean="0"/>
              <a:t>FORM </a:t>
            </a:r>
            <a:r>
              <a:rPr lang="en-SG" dirty="0" smtClean="0"/>
              <a:t>THE COLLECTION OF WHOLE NUMBERS</a:t>
            </a:r>
          </a:p>
          <a:p>
            <a:r>
              <a:rPr lang="en-SG" dirty="0" smtClean="0"/>
              <a:t>IT IS DENOTED BY  W</a:t>
            </a:r>
          </a:p>
          <a:p>
            <a:r>
              <a:rPr lang="en-SG" dirty="0" smtClean="0"/>
              <a:t>IT STARTS FROM 0,1,2,3,4,5,6….</a:t>
            </a:r>
          </a:p>
          <a:p>
            <a:endParaRPr lang="en-S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1156990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en-SG" u="sng" dirty="0" smtClean="0">
                <a:solidFill>
                  <a:schemeClr val="accent2">
                    <a:lumMod val="75000"/>
                  </a:schemeClr>
                </a:solidFill>
                <a:latin typeface="Berlin Sans FB Demi" pitchFamily="34" charset="0"/>
              </a:rPr>
              <a:t>INTRODUCTION </a:t>
            </a:r>
            <a:r>
              <a:rPr lang="en-SG" u="sng" dirty="0" smtClean="0">
                <a:solidFill>
                  <a:schemeClr val="accent2">
                    <a:lumMod val="75000"/>
                  </a:schemeClr>
                </a:solidFill>
                <a:latin typeface="Berlin Sans FB Demi" pitchFamily="34" charset="0"/>
              </a:rPr>
              <a:t>OF WHOLE NUMBERS</a:t>
            </a:r>
            <a:endParaRPr lang="en-SG" u="sng" dirty="0">
              <a:solidFill>
                <a:schemeClr val="accent2">
                  <a:lumMod val="75000"/>
                </a:schemeClr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dirty="0" smtClean="0"/>
              <a:t>IF WE ADD 1 TO WHOLE NUMBER THEN WE GET SUCCESSOR</a:t>
            </a:r>
          </a:p>
          <a:p>
            <a:r>
              <a:rPr lang="en-SG" dirty="0" smtClean="0"/>
              <a:t>SUCCESSOR 2 IS 2+1=3</a:t>
            </a:r>
          </a:p>
          <a:p>
            <a:r>
              <a:rPr lang="en-SG" dirty="0" smtClean="0"/>
              <a:t>3 IS SUCCESSOR OF 2</a:t>
            </a:r>
          </a:p>
          <a:p>
            <a:r>
              <a:rPr lang="en-SG" dirty="0" smtClean="0"/>
              <a:t>IF WE SUBTRACT 1 WHOLE NUMBER EXCEPT 0</a:t>
            </a:r>
          </a:p>
          <a:p>
            <a:pPr>
              <a:buNone/>
            </a:pPr>
            <a:r>
              <a:rPr lang="en-SG" dirty="0"/>
              <a:t> </a:t>
            </a:r>
            <a:r>
              <a:rPr lang="en-SG" dirty="0" smtClean="0"/>
              <a:t> </a:t>
            </a:r>
            <a:r>
              <a:rPr lang="en-SG" dirty="0" smtClean="0"/>
              <a:t>WE </a:t>
            </a:r>
            <a:r>
              <a:rPr lang="en-SG" dirty="0" smtClean="0"/>
              <a:t>GET PREDESSOR</a:t>
            </a:r>
          </a:p>
          <a:p>
            <a:pPr>
              <a:buNone/>
            </a:pPr>
            <a:r>
              <a:rPr lang="en-SG" dirty="0"/>
              <a:t> </a:t>
            </a:r>
            <a:r>
              <a:rPr lang="en-SG" dirty="0" smtClean="0"/>
              <a:t> </a:t>
            </a:r>
            <a:r>
              <a:rPr lang="en-SG" dirty="0" smtClean="0"/>
              <a:t>PREDESSOR </a:t>
            </a:r>
            <a:r>
              <a:rPr lang="en-SG" dirty="0" smtClean="0"/>
              <a:t>OF 4 IS 4-1=3</a:t>
            </a:r>
          </a:p>
          <a:p>
            <a:pPr>
              <a:buNone/>
            </a:pPr>
            <a:r>
              <a:rPr lang="en-SG" dirty="0"/>
              <a:t> </a:t>
            </a:r>
            <a:r>
              <a:rPr lang="en-SG" dirty="0" smtClean="0"/>
              <a:t> </a:t>
            </a:r>
            <a:r>
              <a:rPr lang="en-SG" dirty="0" smtClean="0"/>
              <a:t>3 </a:t>
            </a:r>
            <a:r>
              <a:rPr lang="en-SG" dirty="0" smtClean="0"/>
              <a:t>IS PREDESSOR OF 4</a:t>
            </a:r>
          </a:p>
          <a:p>
            <a:pPr>
              <a:buNone/>
            </a:pPr>
            <a:endParaRPr lang="en-S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PREDESSOR AND SUCCESSOR</a:t>
            </a:r>
            <a:endParaRPr lang="en-SG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u="sng" dirty="0" smtClean="0">
                <a:solidFill>
                  <a:schemeClr val="accent3"/>
                </a:solidFill>
                <a:latin typeface="Algerian" pitchFamily="82" charset="0"/>
              </a:rPr>
              <a:t>NUMBER LINE OF WHOLE  NUMBERS</a:t>
            </a:r>
            <a:endParaRPr lang="en-SG" u="sng" dirty="0">
              <a:solidFill>
                <a:schemeClr val="accent3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 dirty="0" smtClean="0"/>
          </a:p>
          <a:p>
            <a:endParaRPr lang="en-SG" dirty="0" smtClean="0"/>
          </a:p>
          <a:p>
            <a:endParaRPr lang="en-SG" dirty="0" smtClean="0"/>
          </a:p>
          <a:p>
            <a:r>
              <a:rPr lang="en-SG" dirty="0" smtClean="0"/>
              <a:t>THE NUMBER LINE STARTS FROM 0 </a:t>
            </a:r>
          </a:p>
          <a:p>
            <a:r>
              <a:rPr lang="en-SG" dirty="0" smtClean="0"/>
              <a:t>LARGER NUMBER WILL BE RIGHT SIDE OF</a:t>
            </a:r>
          </a:p>
          <a:p>
            <a:r>
              <a:rPr lang="en-SG" dirty="0" smtClean="0"/>
              <a:t>SMALLER NUMBER</a:t>
            </a:r>
          </a:p>
          <a:p>
            <a:r>
              <a:rPr lang="en-SG" dirty="0" smtClean="0"/>
              <a:t>THERE WILL BE NO PREDESSOR OF 0</a:t>
            </a:r>
          </a:p>
          <a:p>
            <a:pPr>
              <a:buNone/>
            </a:pPr>
            <a:endParaRPr lang="en-SG" dirty="0" smtClean="0"/>
          </a:p>
          <a:p>
            <a:pPr>
              <a:buNone/>
            </a:pPr>
            <a:endParaRPr lang="en-SG" dirty="0" smtClean="0"/>
          </a:p>
          <a:p>
            <a:endParaRPr lang="en-S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u="sng" dirty="0" smtClean="0">
                <a:solidFill>
                  <a:srgbClr val="00B050"/>
                </a:solidFill>
                <a:latin typeface="Arial Rounded MT Bold" pitchFamily="34" charset="0"/>
              </a:rPr>
              <a:t>REPRENTATION OF WHOLE NUMBERS ON NUMBER LINE</a:t>
            </a:r>
            <a:endParaRPr lang="en-SG" u="sng" dirty="0">
              <a:solidFill>
                <a:srgbClr val="00B050"/>
              </a:solidFill>
              <a:latin typeface="Arial Rounded MT Bold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5244" y="1772816"/>
          <a:ext cx="562707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615"/>
                <a:gridCol w="468923"/>
                <a:gridCol w="468923"/>
                <a:gridCol w="468923"/>
                <a:gridCol w="937846"/>
                <a:gridCol w="468923"/>
                <a:gridCol w="468923"/>
              </a:tblGrid>
              <a:tr h="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kumimoji="0" lang="en-SG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_2020_0808_142613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556792"/>
            <a:ext cx="8280920" cy="352839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1. CLOSUR PROPERTY</a:t>
            </a:r>
            <a:endParaRPr lang="en-SG" dirty="0" smtClean="0"/>
          </a:p>
          <a:p>
            <a:r>
              <a:rPr lang="en-SG" dirty="0" smtClean="0"/>
              <a:t>2. COMMUTATIVE PROPERTY</a:t>
            </a:r>
          </a:p>
          <a:p>
            <a:r>
              <a:rPr lang="en-SG" dirty="0" smtClean="0"/>
              <a:t>3. ASSOCIATIVE PROTERTY</a:t>
            </a:r>
          </a:p>
          <a:p>
            <a:r>
              <a:rPr lang="en-SG" dirty="0" smtClean="0"/>
              <a:t>4. DISTRIBUTIVE PROPERTY</a:t>
            </a:r>
          </a:p>
          <a:p>
            <a:r>
              <a:rPr lang="en-SG" dirty="0" smtClean="0"/>
              <a:t>5. IDENTITY PROPERTY</a:t>
            </a:r>
          </a:p>
          <a:p>
            <a:pPr>
              <a:buNone/>
            </a:pPr>
            <a:r>
              <a:rPr lang="en-SG" dirty="0" smtClean="0"/>
              <a:t>THE ABOVE PROPERTIES ARE TRUE ONLY FOR </a:t>
            </a:r>
          </a:p>
          <a:p>
            <a:pPr>
              <a:buNone/>
            </a:pPr>
            <a:r>
              <a:rPr lang="en-SG" dirty="0" smtClean="0"/>
              <a:t>ADDITION AND MULTIPLICATION ON WHOLE </a:t>
            </a:r>
          </a:p>
          <a:p>
            <a:pPr>
              <a:buNone/>
            </a:pPr>
            <a:r>
              <a:rPr lang="en-SG" dirty="0" smtClean="0"/>
              <a:t>NUMBERS</a:t>
            </a:r>
            <a:endParaRPr lang="en-SG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u="sng" dirty="0" smtClean="0">
                <a:solidFill>
                  <a:srgbClr val="FF0000"/>
                </a:solidFill>
                <a:latin typeface="Baskerville Old Face" pitchFamily="18" charset="0"/>
              </a:rPr>
              <a:t>PROPERTIES OF WHOLE NUMBERS</a:t>
            </a:r>
            <a:endParaRPr lang="en-SG" u="sng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</TotalTime>
  <Words>158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SAINIK SCHOOL GOPALGANJ SUBJECT-MATHEMATICS</vt:lpstr>
      <vt:lpstr>INTRODUCTION OF WHOLE NUMBERS</vt:lpstr>
      <vt:lpstr>PREDESSOR AND SUCCESSOR</vt:lpstr>
      <vt:lpstr>NUMBER LINE OF WHOLE  NUMBERS</vt:lpstr>
      <vt:lpstr>REPRENTATION OF WHOLE NUMBERS ON NUMBER LINE</vt:lpstr>
      <vt:lpstr>Slide 6</vt:lpstr>
      <vt:lpstr>PROPERTIES OF WHOLE NUMBERS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SAINIK SCHOOL GOPALGANJ SUB MATHEMATICS</dc:title>
  <dc:creator>Rai</dc:creator>
  <cp:lastModifiedBy>Rai</cp:lastModifiedBy>
  <cp:revision>9</cp:revision>
  <dcterms:created xsi:type="dcterms:W3CDTF">2020-08-07T17:28:55Z</dcterms:created>
  <dcterms:modified xsi:type="dcterms:W3CDTF">2020-08-08T10:13:05Z</dcterms:modified>
</cp:coreProperties>
</file>